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8" r:id="rId2"/>
  </p:sldIdLst>
  <p:sldSz cx="10287000" cy="10287000"/>
  <p:notesSz cx="6858000" cy="9144000"/>
  <p:embeddedFontLst>
    <p:embeddedFont>
      <p:font typeface="Trebuchet MS" panose="020B0603020202020204" pitchFamily="34" charset="0"/>
      <p:regular r:id="rId3"/>
      <p:bold r:id="rId4"/>
      <p:italic r:id="rId5"/>
      <p:boldItalic r:id="rId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 autoAdjust="0"/>
    <p:restoredTop sz="94622" autoAdjust="0"/>
  </p:normalViewPr>
  <p:slideViewPr>
    <p:cSldViewPr>
      <p:cViewPr varScale="1">
        <p:scale>
          <a:sx n="83" d="100"/>
          <a:sy n="83" d="100"/>
        </p:scale>
        <p:origin x="281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font" Target="fonts/font1.fntdata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5" Type="http://schemas.openxmlformats.org/officeDocument/2006/relationships/font" Target="fonts/font3.fntdata"/><Relationship Id="rId10" Type="http://schemas.openxmlformats.org/officeDocument/2006/relationships/tableStyles" Target="tableStyles.xml"/><Relationship Id="rId4" Type="http://schemas.openxmlformats.org/officeDocument/2006/relationships/font" Target="fonts/font2.fntdata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red and white square with white text&#10;&#10;AI-generated content may be incorrect.">
            <a:extLst>
              <a:ext uri="{FF2B5EF4-FFF2-40B4-BE49-F238E27FC236}">
                <a16:creationId xmlns:a16="http://schemas.microsoft.com/office/drawing/2014/main" id="{2DC36C21-5A5C-D5ED-6C76-D35C49BE440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287000" cy="10287000"/>
          </a:xfrm>
          <a:prstGeom prst="rect">
            <a:avLst/>
          </a:prstGeom>
        </p:spPr>
      </p:pic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97B7AD98-0336-99CC-7BDC-F8587359606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134100" y="5219700"/>
            <a:ext cx="4038600" cy="4267200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436E4681-E9E5-866D-46E5-7BFD82D61F7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171700" y="5219700"/>
            <a:ext cx="2856857" cy="609600"/>
          </a:xfrm>
        </p:spPr>
        <p:txBody>
          <a:bodyPr>
            <a:noAutofit/>
          </a:bodyPr>
          <a:lstStyle>
            <a:lvl1pPr marL="0" indent="0" algn="l">
              <a:buNone/>
              <a:defRPr sz="3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First Name</a:t>
            </a:r>
          </a:p>
        </p:txBody>
      </p:sp>
      <p:sp>
        <p:nvSpPr>
          <p:cNvPr id="14" name="Text Placeholder 11">
            <a:extLst>
              <a:ext uri="{FF2B5EF4-FFF2-40B4-BE49-F238E27FC236}">
                <a16:creationId xmlns:a16="http://schemas.microsoft.com/office/drawing/2014/main" id="{B2D687B7-261E-F7AB-DFC4-9044A3016CF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171699" y="5829300"/>
            <a:ext cx="2856857" cy="609600"/>
          </a:xfrm>
        </p:spPr>
        <p:txBody>
          <a:bodyPr>
            <a:noAutofit/>
          </a:bodyPr>
          <a:lstStyle>
            <a:lvl1pPr marL="0" indent="0" algn="l">
              <a:buNone/>
              <a:defRPr sz="3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Last Name</a:t>
            </a:r>
          </a:p>
        </p:txBody>
      </p:sp>
      <p:sp>
        <p:nvSpPr>
          <p:cNvPr id="15" name="Text Placeholder 11">
            <a:extLst>
              <a:ext uri="{FF2B5EF4-FFF2-40B4-BE49-F238E27FC236}">
                <a16:creationId xmlns:a16="http://schemas.microsoft.com/office/drawing/2014/main" id="{7AF8CF83-188A-49B5-B724-4E17B4BC9BA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171698" y="6838628"/>
            <a:ext cx="2856857" cy="609600"/>
          </a:xfrm>
        </p:spPr>
        <p:txBody>
          <a:bodyPr>
            <a:noAutofit/>
          </a:bodyPr>
          <a:lstStyle>
            <a:lvl1pPr marL="0" indent="0" algn="l">
              <a:buNone/>
              <a:defRPr sz="2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Company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DA92CE3A-0587-FD2B-1476-7C907DB9CFF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0548C8-9CE3-0947-45BD-F90327A9A1F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F09D3D-6CEE-DB82-323F-79512B96312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187221D-908A-DF6C-EC10-8EB8DD62FFC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02313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rebuchet MS">
      <a:majorFont>
        <a:latin typeface="Trebuchet MS" panose="020B0603020202020204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Trebuchet MS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2025 Cyber Symposia Media Kit &amp; Sponsor Tiles 1080x1080</dc:title>
  <dc:creator>Shelby Leichman</dc:creator>
  <cp:lastModifiedBy>Shelby Leichman</cp:lastModifiedBy>
  <cp:revision>7</cp:revision>
  <dcterms:created xsi:type="dcterms:W3CDTF">2006-08-16T00:00:00Z</dcterms:created>
  <dcterms:modified xsi:type="dcterms:W3CDTF">2025-04-23T16:24:06Z</dcterms:modified>
  <dc:identifier>DAGdCfl2Vno</dc:identifier>
</cp:coreProperties>
</file>