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7" r:id="rId2"/>
  </p:sldMasterIdLst>
  <p:notesMasterIdLst>
    <p:notesMasterId r:id="rId4"/>
  </p:notesMasterIdLst>
  <p:sldIdLst>
    <p:sldId id="256" r:id="rId3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686"/>
  </p:normalViewPr>
  <p:slideViewPr>
    <p:cSldViewPr snapToGrid="0">
      <p:cViewPr>
        <p:scale>
          <a:sx n="92" d="100"/>
          <a:sy n="92" d="100"/>
        </p:scale>
        <p:origin x="2296" y="-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40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05F7A-CDC1-C246-842B-AECF5E2083F6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8E07-A3F0-E94F-97CE-75EBF430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background with a white square&#10;&#10;AI-generated content may be incorrect.">
            <a:extLst>
              <a:ext uri="{FF2B5EF4-FFF2-40B4-BE49-F238E27FC236}">
                <a16:creationId xmlns:a16="http://schemas.microsoft.com/office/drawing/2014/main" id="{F6F67C72-E222-AFA4-9639-F26C7D14A8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62432" y="4719484"/>
            <a:ext cx="5619135" cy="2639961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23808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nference&#10;&#10;AI-generated content may be incorrect.">
            <a:extLst>
              <a:ext uri="{FF2B5EF4-FFF2-40B4-BE49-F238E27FC236}">
                <a16:creationId xmlns:a16="http://schemas.microsoft.com/office/drawing/2014/main" id="{7EEFD3FC-68B7-9BE9-F22A-6A9B61A0E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7652"/>
            <a:ext cx="9161651" cy="916165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2176" y="4225691"/>
            <a:ext cx="3319462" cy="333533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6DD6AB-8CA1-76DA-3651-20902EEADB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2362" y="4554349"/>
            <a:ext cx="3184695" cy="604837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D70D2-2E83-4853-0245-2D85AF3B3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2363" y="5288523"/>
            <a:ext cx="3184695" cy="604837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406779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758395DF-72D8-4935-2F3B-7B4D08FCC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1651" cy="916165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2176" y="4225691"/>
            <a:ext cx="3319462" cy="333533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6DD6AB-8CA1-76DA-3651-20902EEADB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2362" y="4554349"/>
            <a:ext cx="3184695" cy="604837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D70D2-2E83-4853-0245-2D85AF3B3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2363" y="5288523"/>
            <a:ext cx="3184695" cy="604837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4613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ink striped background with a white square&#10;&#10;AI-generated content may be incorrect.">
            <a:extLst>
              <a:ext uri="{FF2B5EF4-FFF2-40B4-BE49-F238E27FC236}">
                <a16:creationId xmlns:a16="http://schemas.microsoft.com/office/drawing/2014/main" id="{2E0682A6-72E5-7F7C-F497-7147AD773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62432" y="4719484"/>
            <a:ext cx="5619135" cy="263996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7877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ink striped background with a white rectangular object&#10;&#10;AI-generated content may be incorrect.">
            <a:extLst>
              <a:ext uri="{FF2B5EF4-FFF2-40B4-BE49-F238E27FC236}">
                <a16:creationId xmlns:a16="http://schemas.microsoft.com/office/drawing/2014/main" id="{E65C3A68-B472-3195-2D08-26785255E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62432" y="4719484"/>
            <a:ext cx="5619135" cy="263996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70532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pink striped background with a white rectangular frame&#10;&#10;AI-generated content may be incorrect.">
            <a:extLst>
              <a:ext uri="{FF2B5EF4-FFF2-40B4-BE49-F238E27FC236}">
                <a16:creationId xmlns:a16="http://schemas.microsoft.com/office/drawing/2014/main" id="{B1C9A692-3FEC-84A3-3B3E-6800B63D6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62432" y="4719484"/>
            <a:ext cx="5619135" cy="2639961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3538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background with a white square&#10;&#10;AI-generated content may be incorrect.">
            <a:extLst>
              <a:ext uri="{FF2B5EF4-FFF2-40B4-BE49-F238E27FC236}">
                <a16:creationId xmlns:a16="http://schemas.microsoft.com/office/drawing/2014/main" id="{F6F67C72-E222-AFA4-9639-F26C7D14A8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62432" y="4719484"/>
            <a:ext cx="5619135" cy="2639961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25810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nference&#10;&#10;AI-generated content may be incorrect.">
            <a:extLst>
              <a:ext uri="{FF2B5EF4-FFF2-40B4-BE49-F238E27FC236}">
                <a16:creationId xmlns:a16="http://schemas.microsoft.com/office/drawing/2014/main" id="{E5B6E5C8-4975-D02B-7374-7B473E842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3B25-2D6E-8446-84C0-55E1B044E319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5B52E9-0A7F-B697-6FAB-280CCE8DC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62432" y="4719484"/>
            <a:ext cx="5619135" cy="263996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here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11245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text and a cursor&#10;&#10;AI-generated content may be incorrect.">
            <a:extLst>
              <a:ext uri="{FF2B5EF4-FFF2-40B4-BE49-F238E27FC236}">
                <a16:creationId xmlns:a16="http://schemas.microsoft.com/office/drawing/2014/main" id="{256260D3-44DC-850C-206A-AA35A17FA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5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83B25-2D6E-8446-84C0-55E1B044E319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5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83B25-2D6E-8446-84C0-55E1B044E319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C8A328-AC80-1646-88FA-71219D9AF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2F48827-5EA4-41FB-9B5D-AF4CE4189D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BC321-ACEF-8CED-85AA-0A48D648F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A14EE-34A3-1358-81BE-86C1CEF3CD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3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Neal</dc:creator>
  <cp:lastModifiedBy>Katie Neal</cp:lastModifiedBy>
  <cp:revision>13</cp:revision>
  <dcterms:created xsi:type="dcterms:W3CDTF">2025-05-30T21:51:59Z</dcterms:created>
  <dcterms:modified xsi:type="dcterms:W3CDTF">2025-08-15T22:24:00Z</dcterms:modified>
</cp:coreProperties>
</file>